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378BBF-B971-8879-EB48-AF685E2CB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AF967F3-D70D-D73F-28E7-069D40A2B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141146A-D64F-3609-2DCB-2F485EEB6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C727B04-2909-090F-FF57-3CC0F5306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CF31D32-BF3D-5712-F4E7-DAF9E059F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146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595FB8-0CBB-206A-368D-62F46F3E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1F7714E-696D-6604-DABF-6A3CF8A31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3A4A00-9310-8EF1-7761-4CB59D4E4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9BF32B3-BCF9-DCBE-6790-CE5BDDEC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E6870B0-46FF-2AAD-AB22-9E034866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403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D5A3658-BDD4-9D5F-72D5-56DA341C9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8BD5306-F8C6-D386-D194-82743798A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6E8E0F4-331F-E430-50DC-82DE1FE2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234F551-3CE3-A40B-DCD3-D15B521C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3494B38-9922-B738-7D2D-73FF088C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824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89C98-C094-020C-091C-FC3DE2AD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8B7818-AB7D-7511-384E-67B586E7C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2226331-6CC7-A2D6-4BA2-4301ACB6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9EE51CF-6808-3330-3A30-593BD131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8C5951F-772F-0174-1019-743C7DF2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7477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7A8526-D8CF-8A85-5B67-8A21140E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0D2429-7EDC-BDBB-B7CD-7DB9A41F1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FDDE04B-A935-6179-0DBB-AEFDDC75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60EA53A-A1A5-10B0-97F9-4A6A302C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0FEE3AB-5FDF-B36C-A99D-B0038DE6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369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989CF4-CFCE-6254-393C-ED48B012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A73F1E1-AF73-5789-ADE5-B47EECEE8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4C61268-E740-8403-8424-BA2D2F45E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BC2EE77-00FA-5AC1-A6C4-14BF92C3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98714A0-9BE8-A81A-571A-3D81D0A2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CB0E9CD-5F8A-74B1-F63E-59C0A6BE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69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9D65DC-F68B-5D02-610F-F965326E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587B52D-779B-30AF-392A-284FFE45B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8E26F19-76D5-E9B4-5226-B8EF42071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FE4A340-37E5-2D84-7CF1-EBE372C7B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BBA606C7-94E4-B2A5-F12C-46A5F7C2C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F60FFA3-C3E3-6135-ABAA-4D71F4BA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0FADA1D-5B76-13DB-C504-701342111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769B43C-5ABE-E703-62D2-D36FDC04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623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C75A7E-5924-621B-FB58-4A4CBAA7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E47B5B8-89DE-726F-A2DB-066229CC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EBEC3A-2F44-6C1F-B2DD-88C24EB6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56F3D7B-C3D3-4D2E-55B0-4C33871C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038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ECF8161-E716-F290-494F-E1CCF0701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5400450-73DF-9647-72F6-4527B8D2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BF6357A-47A0-EC9B-1CC2-E2200487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186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403193-2260-901B-9605-BCC4D2421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A21418-95B1-5A95-800B-A783C619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323BAE7-2276-5B4B-F517-A149D34B2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537FC78-841C-6F9C-20DC-BE8FD78A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D9B905B-B6BA-0D96-67F4-2961EC9F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9271A30-DEC9-6C00-059A-4AF22135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396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4C296-ABFC-DD25-A6F7-32D4ABD9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CA2F24B-9DB0-015B-D350-A1E84FF9C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7523FA2-9661-36F1-0060-7ED28B8F0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BDF64BB-7A38-256A-5658-C1DA197F3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23F49E8-D3B2-B852-E847-9C2426AB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25715E6-1B2D-9F74-B4CD-4D213181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462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CCF98C7-170E-A285-3879-B5520716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CF1CDFD-07D7-B67B-AF68-68C893FD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85F2F66-B1A8-12FB-DB05-5F7217FB2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191E89-B1C2-445A-A30E-2E9A62711B63}" type="datetimeFigureOut">
              <a:rPr lang="cs-CZ" smtClean="0"/>
              <a:t>17.01.2025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A1CA717-302D-CFD8-63E1-16DBD8992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1A7C75F-16B4-2E07-D540-4E680EC2B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6FFDDD-2ED2-43BE-AF2F-341D8E4BEF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851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AA4B1A-5CB7-C4B9-DC5C-C3C9F4135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Spovyz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326752-5FCF-EE0E-F547-ED95A83CB8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Jan Vacek</a:t>
            </a:r>
          </a:p>
        </p:txBody>
      </p:sp>
    </p:spTree>
    <p:extLst>
      <p:ext uri="{BB962C8B-B14F-4D97-AF65-F5344CB8AC3E}">
        <p14:creationId xmlns:p14="http://schemas.microsoft.com/office/powerpoint/2010/main" val="348213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4B8423-C883-1332-CDD2-A82D9F17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/>
              <a:t>Technická část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47E240B-E4FD-2C86-16B2-321002DD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256" y="1825625"/>
            <a:ext cx="5876544" cy="4351338"/>
          </a:xfrm>
        </p:spPr>
        <p:txBody>
          <a:bodyPr anchor="t"/>
          <a:lstStyle/>
          <a:p>
            <a:r>
              <a:rPr lang="cs-CZ"/>
              <a:t>Webová aplikace</a:t>
            </a:r>
          </a:p>
          <a:p>
            <a:r>
              <a:rPr lang="cs-CZ"/>
              <a:t>Spolupráce na projektech</a:t>
            </a:r>
          </a:p>
          <a:p>
            <a:r>
              <a:rPr lang="cs-CZ"/>
              <a:t>Vykazování práce</a:t>
            </a:r>
          </a:p>
          <a:p>
            <a:r>
              <a:rPr lang="cs-CZ"/>
              <a:t>Podpora hierarchie firmy (více účtů s různými rolemi)</a:t>
            </a:r>
          </a:p>
          <a:p>
            <a:r>
              <a:rPr lang="cs-CZ"/>
              <a:t>Projekty lze dělit na tasky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0266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D1E3-6A0F-0BA8-F85B-9520C747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31D548-B44B-12CF-7E1C-13260A69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Cíl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8CEAD12-E484-CA74-E904-E9946FE75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600" y="1825625"/>
            <a:ext cx="5875200" cy="4351338"/>
          </a:xfrm>
        </p:spPr>
        <p:txBody>
          <a:bodyPr/>
          <a:lstStyle/>
          <a:p>
            <a:r>
              <a:rPr lang="cs-CZ" dirty="0"/>
              <a:t>Zjednodušení plánování práce</a:t>
            </a:r>
          </a:p>
          <a:p>
            <a:r>
              <a:rPr lang="cs-CZ" dirty="0"/>
              <a:t>Lepší přehled</a:t>
            </a:r>
          </a:p>
          <a:p>
            <a:r>
              <a:rPr lang="cs-CZ" dirty="0"/>
              <a:t>Lepší spolupráce mezi uživateli</a:t>
            </a:r>
          </a:p>
          <a:p>
            <a:r>
              <a:rPr lang="cs-CZ" dirty="0"/>
              <a:t>Jednoduchá kontrola</a:t>
            </a:r>
          </a:p>
          <a:p>
            <a:r>
              <a:rPr lang="cs-CZ" dirty="0"/>
              <a:t>Klidné a nerušivé prostředí</a:t>
            </a:r>
          </a:p>
        </p:txBody>
      </p:sp>
    </p:spTree>
    <p:extLst>
      <p:ext uri="{BB962C8B-B14F-4D97-AF65-F5344CB8AC3E}">
        <p14:creationId xmlns:p14="http://schemas.microsoft.com/office/powerpoint/2010/main" val="1981160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03AB-0F06-5A8D-613E-928FEF865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4D3D31-4E7C-FE20-74F1-4B3C434C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Inspirace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A029353-F924-A3DD-9BAB-0C1C690B9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256" y="1825625"/>
            <a:ext cx="5876544" cy="4351338"/>
          </a:xfrm>
        </p:spPr>
        <p:txBody>
          <a:bodyPr/>
          <a:lstStyle/>
          <a:p>
            <a:r>
              <a:rPr lang="cs-CZ" dirty="0"/>
              <a:t>Azure </a:t>
            </a:r>
            <a:r>
              <a:rPr lang="cs-CZ" dirty="0" err="1"/>
              <a:t>DevOps</a:t>
            </a:r>
            <a:endParaRPr lang="cs-CZ" dirty="0"/>
          </a:p>
          <a:p>
            <a:r>
              <a:rPr lang="cs-CZ" dirty="0" err="1"/>
              <a:t>Vema</a:t>
            </a:r>
            <a:endParaRPr lang="cs-CZ" dirty="0"/>
          </a:p>
          <a:p>
            <a:r>
              <a:rPr lang="cs-CZ" dirty="0" err="1"/>
              <a:t>Calm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0586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E34C44-9760-2E23-FAFA-BADFC0FF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Využité technologie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3D2D7C0-F655-5D1D-A5E0-004C3DE23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256" y="1825625"/>
            <a:ext cx="5876544" cy="4351338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C#</a:t>
            </a:r>
          </a:p>
          <a:p>
            <a:r>
              <a:rPr lang="cs-CZ" dirty="0" err="1"/>
              <a:t>Bootstrap</a:t>
            </a:r>
            <a:endParaRPr lang="cs-CZ" dirty="0"/>
          </a:p>
          <a:p>
            <a:r>
              <a:rPr lang="cs-CZ" dirty="0" err="1"/>
              <a:t>Npgslq</a:t>
            </a:r>
            <a:endParaRPr lang="cs-CZ" dirty="0"/>
          </a:p>
          <a:p>
            <a:r>
              <a:rPr lang="cs-CZ" dirty="0"/>
              <a:t>Microsoft Entity framework</a:t>
            </a:r>
          </a:p>
          <a:p>
            <a:r>
              <a:rPr lang="cs-CZ" dirty="0" err="1"/>
              <a:t>Bootstrap</a:t>
            </a:r>
            <a:r>
              <a:rPr lang="cs-CZ" dirty="0"/>
              <a:t> Studio</a:t>
            </a:r>
          </a:p>
          <a:p>
            <a:r>
              <a:rPr lang="cs-CZ" dirty="0" err="1"/>
              <a:t>Visual</a:t>
            </a:r>
            <a:r>
              <a:rPr lang="cs-CZ" dirty="0"/>
              <a:t> Studio</a:t>
            </a:r>
          </a:p>
          <a:p>
            <a:r>
              <a:rPr lang="cs-CZ" dirty="0" err="1"/>
              <a:t>Visual</a:t>
            </a:r>
            <a:r>
              <a:rPr lang="cs-CZ" dirty="0"/>
              <a:t> Studio </a:t>
            </a:r>
            <a:r>
              <a:rPr lang="cs-CZ" dirty="0" err="1"/>
              <a:t>Code</a:t>
            </a:r>
            <a:endParaRPr lang="cs-CZ" dirty="0"/>
          </a:p>
          <a:p>
            <a:r>
              <a:rPr lang="cs-CZ" dirty="0"/>
              <a:t>AI Nero</a:t>
            </a:r>
          </a:p>
          <a:p>
            <a:r>
              <a:rPr lang="cs-CZ" dirty="0"/>
              <a:t>Nebo</a:t>
            </a:r>
          </a:p>
          <a:p>
            <a:r>
              <a:rPr lang="cs-CZ" dirty="0" err="1"/>
              <a:t>Gemini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5345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94987F-61A3-4E57-03E5-D0A07754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Tvorba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FC75AA-9B7A-2605-9891-45AB4A297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600" y="1825625"/>
            <a:ext cx="5875200" cy="4351338"/>
          </a:xfrm>
        </p:spPr>
        <p:txBody>
          <a:bodyPr/>
          <a:lstStyle/>
          <a:p>
            <a:r>
              <a:rPr lang="cs-CZ" dirty="0" err="1"/>
              <a:t>Figma</a:t>
            </a:r>
            <a:endParaRPr lang="cs-CZ" dirty="0"/>
          </a:p>
          <a:p>
            <a:r>
              <a:rPr lang="cs-CZ" dirty="0" err="1"/>
              <a:t>Bootstrap</a:t>
            </a:r>
            <a:r>
              <a:rPr lang="cs-CZ" dirty="0"/>
              <a:t> Studio</a:t>
            </a:r>
          </a:p>
          <a:p>
            <a:r>
              <a:rPr lang="cs-CZ" dirty="0"/>
              <a:t>Microsoft Entity Framework</a:t>
            </a:r>
          </a:p>
          <a:p>
            <a:r>
              <a:rPr lang="cs-CZ" dirty="0"/>
              <a:t>Tokeny</a:t>
            </a:r>
          </a:p>
          <a:p>
            <a:r>
              <a:rPr lang="cs-CZ" dirty="0"/>
              <a:t>Propojení webu </a:t>
            </a:r>
            <a:r>
              <a:rPr lang="cs-CZ"/>
              <a:t>s API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5898873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81</Words>
  <Application>Microsoft Office PowerPoint</Application>
  <PresentationFormat>Širokoúhlá obrazovka</PresentationFormat>
  <Paragraphs>35</Paragraphs>
  <Slides>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Motiv Office</vt:lpstr>
      <vt:lpstr>Spovyz</vt:lpstr>
      <vt:lpstr>Technická část</vt:lpstr>
      <vt:lpstr>Cíl projektu</vt:lpstr>
      <vt:lpstr>Inspirace</vt:lpstr>
      <vt:lpstr>Využité technologie</vt:lpstr>
      <vt:lpstr>Tvorba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 Vacek</dc:creator>
  <cp:lastModifiedBy>Jan Vacek</cp:lastModifiedBy>
  <cp:revision>14</cp:revision>
  <dcterms:created xsi:type="dcterms:W3CDTF">2025-01-03T09:21:53Z</dcterms:created>
  <dcterms:modified xsi:type="dcterms:W3CDTF">2025-01-17T06:52:19Z</dcterms:modified>
</cp:coreProperties>
</file>